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4" r:id="rId3"/>
    <p:sldId id="297" r:id="rId4"/>
    <p:sldId id="298" r:id="rId5"/>
    <p:sldId id="299" r:id="rId6"/>
    <p:sldId id="300" r:id="rId7"/>
    <p:sldId id="289" r:id="rId8"/>
    <p:sldId id="293" r:id="rId9"/>
    <p:sldId id="304" r:id="rId10"/>
    <p:sldId id="305" r:id="rId11"/>
    <p:sldId id="294" r:id="rId12"/>
    <p:sldId id="295" r:id="rId13"/>
    <p:sldId id="290" r:id="rId14"/>
    <p:sldId id="301" r:id="rId15"/>
    <p:sldId id="292" r:id="rId16"/>
    <p:sldId id="283" r:id="rId17"/>
    <p:sldId id="302" r:id="rId18"/>
    <p:sldId id="296" r:id="rId19"/>
    <p:sldId id="303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1926" autoAdjust="0"/>
    <p:restoredTop sz="94660"/>
  </p:normalViewPr>
  <p:slideViewPr>
    <p:cSldViewPr>
      <p:cViewPr varScale="1">
        <p:scale>
          <a:sx n="143" d="100"/>
          <a:sy n="143" d="100"/>
        </p:scale>
        <p:origin x="-760" y="-104"/>
      </p:cViewPr>
      <p:guideLst>
        <p:guide orient="horz" pos="2484"/>
        <p:guide pos="40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 smtClean="0"/>
              <a:t>Briefing on </a:t>
            </a:r>
            <a:r>
              <a:rPr lang="en-US" dirty="0" smtClean="0"/>
              <a:t>07-</a:t>
            </a:r>
            <a:r>
              <a:rPr lang="en-US" dirty="0" smtClean="0"/>
              <a:t>09-2016 8am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Forecasting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 flight  </a:t>
            </a:r>
            <a:r>
              <a:rPr lang="en-US" dirty="0">
                <a:solidFill>
                  <a:srgbClr val="FF0000"/>
                </a:solidFill>
              </a:rPr>
              <a:t>8</a:t>
            </a:r>
            <a:r>
              <a:rPr lang="en-US" dirty="0" smtClean="0">
                <a:solidFill>
                  <a:srgbClr val="FF0000"/>
                </a:solidFill>
              </a:rPr>
              <a:t>/11-</a:t>
            </a:r>
            <a:r>
              <a:rPr lang="en-US" dirty="0" smtClean="0">
                <a:solidFill>
                  <a:srgbClr val="FF0000"/>
                </a:solidFill>
              </a:rPr>
              <a:t>09-2016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33800" y="138352"/>
            <a:ext cx="17457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9</a:t>
            </a:r>
            <a:r>
              <a:rPr lang="en-US" dirty="0" smtClean="0"/>
              <a:t>Z  15Z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743200" y="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63" y="1047750"/>
            <a:ext cx="4610100" cy="3562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047750"/>
            <a:ext cx="4495800" cy="347402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981200" y="2343150"/>
            <a:ext cx="762000" cy="6858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629400" y="2266950"/>
            <a:ext cx="762000" cy="7620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074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1"/>
            <a:ext cx="3949700" cy="30520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2857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9527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145018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1448"/>
          <a:stretch/>
        </p:blipFill>
        <p:spPr>
          <a:xfrm>
            <a:off x="5250823" y="2571750"/>
            <a:ext cx="3893177" cy="3247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8" y="2571750"/>
            <a:ext cx="3855252" cy="29790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-95250"/>
            <a:ext cx="3913094" cy="30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0" y="0"/>
            <a:ext cx="4178300" cy="32286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14539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095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619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9527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038600" y="211455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TOF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343150"/>
            <a:ext cx="3619865" cy="3409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2392218"/>
            <a:ext cx="4114800" cy="3179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0"/>
            <a:ext cx="3697194" cy="2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0"/>
            <a:ext cx="4038600" cy="3120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09" y="-25261"/>
            <a:ext cx="4051120" cy="31304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0225"/>
          <a:stretch/>
        </p:blipFill>
        <p:spPr>
          <a:xfrm>
            <a:off x="5539389" y="2691824"/>
            <a:ext cx="3619865" cy="30612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145018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11</a:t>
            </a:r>
            <a:r>
              <a:rPr lang="en-US" dirty="0" smtClean="0"/>
              <a:t> </a:t>
            </a:r>
            <a:r>
              <a:rPr lang="en-US" dirty="0" smtClean="0"/>
              <a:t>SUN</a:t>
            </a:r>
            <a:r>
              <a:rPr lang="en-US" dirty="0" smtClean="0"/>
              <a:t>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1333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26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27241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9350"/>
            <a:ext cx="4018429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" y="0"/>
            <a:ext cx="3733800" cy="2885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4" y="2495550"/>
            <a:ext cx="3623982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788" y="-36115"/>
            <a:ext cx="3697194" cy="2856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571750"/>
            <a:ext cx="3601571" cy="27830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2400" y="285750"/>
            <a:ext cx="5309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PBL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638800" y="2495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11</a:t>
            </a:r>
            <a:r>
              <a:rPr lang="en-US" dirty="0" smtClean="0"/>
              <a:t> SUN,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57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5717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2857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410200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32565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757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2693" y="7429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8953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3350"/>
            <a:ext cx="6934200" cy="53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3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Thursday</a:t>
            </a:r>
            <a:br>
              <a:rPr lang="en-US" dirty="0" smtClean="0"/>
            </a:br>
            <a:r>
              <a:rPr lang="en-US" dirty="0" smtClean="0"/>
              <a:t>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1" y="1276350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Cirrus </a:t>
            </a:r>
            <a:r>
              <a:rPr lang="en-US" dirty="0" smtClean="0"/>
              <a:t>possibly to cover the first (1/3)  of the flight path.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 smtClean="0"/>
              <a:t>mid level </a:t>
            </a:r>
            <a:r>
              <a:rPr lang="en-US" dirty="0" smtClean="0"/>
              <a:t>clouds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Possible opening of the </a:t>
            </a:r>
            <a:r>
              <a:rPr lang="en-US" dirty="0" err="1" smtClean="0"/>
              <a:t>Sc</a:t>
            </a:r>
            <a:r>
              <a:rPr lang="en-US" dirty="0" smtClean="0"/>
              <a:t> deck  at the second half of the flight track, closing in the afternoon.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Increasing cloud base (&amp; PBL) height along the RF track. 1 to 3 </a:t>
            </a:r>
            <a:r>
              <a:rPr lang="en-US" dirty="0" err="1" smtClean="0"/>
              <a:t>kft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352550"/>
            <a:ext cx="4536141" cy="3505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24600" y="2647950"/>
            <a:ext cx="685800" cy="6858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8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</a:t>
            </a:r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1276350"/>
            <a:ext cx="4932312" cy="350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428750"/>
            <a:ext cx="4686300" cy="36212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981200" y="2876550"/>
            <a:ext cx="609600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00800" y="2762250"/>
            <a:ext cx="762000" cy="7239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60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Saturday</a:t>
            </a:r>
            <a:br>
              <a:rPr lang="en-US" dirty="0" smtClean="0"/>
            </a:br>
            <a:r>
              <a:rPr lang="en-US" sz="3100" dirty="0" smtClean="0"/>
              <a:t>Target Opt Flight, ER-2?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197240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Broad </a:t>
            </a:r>
            <a:r>
              <a:rPr lang="en-US" dirty="0" smtClean="0"/>
              <a:t>patch of Cirrus over our region, but clear over the </a:t>
            </a:r>
            <a:r>
              <a:rPr lang="en-US" dirty="0" err="1" smtClean="0"/>
              <a:t>Sc</a:t>
            </a:r>
            <a:r>
              <a:rPr lang="en-US" dirty="0" smtClean="0"/>
              <a:t> 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mid level clouds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cloud decks starts to be more consistent north of -20S (cold front)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PBL and Cloud base higher than on the other days,  1000 – 1500 m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70 </a:t>
            </a:r>
            <a:r>
              <a:rPr lang="en-US" dirty="0" err="1" smtClean="0"/>
              <a:t>hPa</a:t>
            </a:r>
            <a:r>
              <a:rPr lang="en-US" dirty="0" smtClean="0"/>
              <a:t> seem OK to fly the ER-2, maximum winds below </a:t>
            </a:r>
            <a:r>
              <a:rPr lang="en-US" dirty="0" smtClean="0"/>
              <a:t>25 knots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SUNDAY: No </a:t>
            </a:r>
            <a:r>
              <a:rPr lang="en-US" dirty="0" err="1" smtClean="0"/>
              <a:t>Ci</a:t>
            </a:r>
            <a:r>
              <a:rPr lang="en-US" dirty="0" smtClean="0"/>
              <a:t>, </a:t>
            </a:r>
            <a:r>
              <a:rPr lang="en-US" dirty="0" err="1" smtClean="0"/>
              <a:t>Sc</a:t>
            </a:r>
            <a:r>
              <a:rPr lang="en-US" dirty="0" smtClean="0"/>
              <a:t> north of 20S (less ‘close’ </a:t>
            </a:r>
            <a:r>
              <a:rPr lang="en-US" dirty="0" err="1" smtClean="0"/>
              <a:t>Sc</a:t>
            </a:r>
            <a:r>
              <a:rPr lang="en-US" dirty="0" smtClean="0"/>
              <a:t> than on Saturday) </a:t>
            </a:r>
            <a:r>
              <a:rPr lang="en-US" dirty="0" smtClean="0">
                <a:solidFill>
                  <a:srgbClr val="FF0000"/>
                </a:solidFill>
              </a:rPr>
              <a:t>120h fc!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Saturday better day in terms of ‘</a:t>
            </a:r>
            <a:r>
              <a:rPr lang="en-US" dirty="0" err="1" smtClean="0">
                <a:solidFill>
                  <a:srgbClr val="FF0000"/>
                </a:solidFill>
              </a:rPr>
              <a:t>Sc</a:t>
            </a:r>
            <a:r>
              <a:rPr lang="en-US" dirty="0" smtClean="0">
                <a:solidFill>
                  <a:srgbClr val="FF0000"/>
                </a:solidFill>
              </a:rPr>
              <a:t>’ but Sun good alternative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Models diverge in 700/600 </a:t>
            </a:r>
            <a:r>
              <a:rPr lang="en-US" dirty="0" err="1" smtClean="0">
                <a:solidFill>
                  <a:srgbClr val="FF0000"/>
                </a:solidFill>
              </a:rPr>
              <a:t>hPa</a:t>
            </a:r>
            <a:r>
              <a:rPr lang="en-US" dirty="0" smtClean="0">
                <a:solidFill>
                  <a:srgbClr val="FF0000"/>
                </a:solidFill>
              </a:rPr>
              <a:t> winds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76350"/>
            <a:ext cx="4178300" cy="32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Summary </a:t>
            </a:r>
            <a:r>
              <a:rPr lang="en-US" dirty="0" smtClean="0"/>
              <a:t>Saturday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971550"/>
            <a:ext cx="5104660" cy="3638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542" y="1123950"/>
            <a:ext cx="4868582" cy="3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-323851"/>
            <a:ext cx="4191000" cy="3864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743" y="2266950"/>
            <a:ext cx="4131387" cy="381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-400050"/>
            <a:ext cx="4318000" cy="3982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2266950"/>
            <a:ext cx="4441241" cy="40957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285750"/>
            <a:ext cx="1981732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Weather overview:</a:t>
            </a:r>
          </a:p>
          <a:p>
            <a:endParaRPr lang="en-US" dirty="0"/>
          </a:p>
          <a:p>
            <a:r>
              <a:rPr lang="en-US" dirty="0" smtClean="0"/>
              <a:t>P </a:t>
            </a:r>
            <a:r>
              <a:rPr lang="en-US" dirty="0" err="1" smtClean="0"/>
              <a:t>msl</a:t>
            </a:r>
            <a:endParaRPr lang="en-US" dirty="0" smtClean="0"/>
          </a:p>
          <a:p>
            <a:r>
              <a:rPr lang="en-US" dirty="0" smtClean="0"/>
              <a:t>Cloud cover</a:t>
            </a:r>
          </a:p>
          <a:p>
            <a:r>
              <a:rPr lang="en-US" dirty="0" err="1" smtClean="0"/>
              <a:t>Precip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638800" y="2495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11</a:t>
            </a:r>
            <a:r>
              <a:rPr lang="en-US" dirty="0" smtClean="0"/>
              <a:t> SUN,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57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5717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2857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410200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32565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1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285750"/>
            <a:ext cx="11561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10m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380523"/>
            <a:ext cx="3283362" cy="2868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72" y="-323850"/>
            <a:ext cx="3369128" cy="2943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2495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11</a:t>
            </a:r>
            <a:r>
              <a:rPr lang="en-US" dirty="0" smtClean="0"/>
              <a:t> SUN,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2857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410200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266950"/>
            <a:ext cx="3467513" cy="3028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-4879"/>
            <a:ext cx="3251200" cy="283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5717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-32565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57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6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506" y="-95250"/>
            <a:ext cx="4065494" cy="3141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16" y="2495550"/>
            <a:ext cx="4043083" cy="312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0" y="-95250"/>
            <a:ext cx="4043082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321" y="2461778"/>
            <a:ext cx="3963521" cy="30627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285750"/>
            <a:ext cx="14398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925hPa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638800" y="2495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11</a:t>
            </a:r>
            <a:r>
              <a:rPr lang="en-US" dirty="0" smtClean="0"/>
              <a:t> SUN,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57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5717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2857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410200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32565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246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" y="2190750"/>
            <a:ext cx="3415544" cy="2963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3" y="-323850"/>
            <a:ext cx="3429000" cy="29750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285750"/>
            <a:ext cx="14920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700 </a:t>
            </a:r>
            <a:r>
              <a:rPr lang="en-US" dirty="0" err="1" smtClean="0"/>
              <a:t>hPa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2857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5717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-32565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266950"/>
            <a:ext cx="3429000" cy="2975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-247650"/>
            <a:ext cx="3429000" cy="297504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410200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2857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2495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11</a:t>
            </a:r>
            <a:r>
              <a:rPr lang="en-US" dirty="0" smtClean="0"/>
              <a:t> SUN, </a:t>
            </a:r>
            <a:r>
              <a:rPr lang="en-US" dirty="0" smtClean="0"/>
              <a:t>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6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3644900" cy="2816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2495550"/>
            <a:ext cx="3623982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106" y="7523"/>
            <a:ext cx="3836894" cy="2964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551" y="2571750"/>
            <a:ext cx="3821206" cy="29527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285750"/>
            <a:ext cx="10887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600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638800" y="2495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11</a:t>
            </a:r>
            <a:r>
              <a:rPr lang="en-US" dirty="0" smtClean="0"/>
              <a:t> SUN,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57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5717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2857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410200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32565" y="590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246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5143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57150"/>
            <a:ext cx="142865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WIND 70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endParaRPr lang="en-US" dirty="0"/>
          </a:p>
          <a:p>
            <a:pPr algn="ctr"/>
            <a:r>
              <a:rPr lang="en-US" dirty="0" smtClean="0"/>
              <a:t>ER-2 alt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6200" y="971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42950"/>
            <a:ext cx="57404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" y="2566266"/>
            <a:ext cx="3958664" cy="3058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321" y="-11090"/>
            <a:ext cx="4117041" cy="3181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33800" y="138352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857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8765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038600" y="211455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659"/>
          <a:stretch/>
        </p:blipFill>
        <p:spPr>
          <a:xfrm>
            <a:off x="5334000" y="2876550"/>
            <a:ext cx="3567831" cy="2969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688" y="5975"/>
            <a:ext cx="4043082" cy="31242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752600" y="1123950"/>
            <a:ext cx="685800" cy="6858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34200" y="3790950"/>
            <a:ext cx="609600" cy="6858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58000" y="1123950"/>
            <a:ext cx="609600" cy="6096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" y="3714750"/>
            <a:ext cx="609600" cy="6096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9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33800" y="138352"/>
            <a:ext cx="224277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9</a:t>
            </a:r>
            <a:r>
              <a:rPr lang="en-US" dirty="0" smtClean="0"/>
              <a:t>Z          15Z</a:t>
            </a:r>
          </a:p>
          <a:p>
            <a:r>
              <a:rPr lang="en-US" dirty="0" smtClean="0"/>
              <a:t>                 11am – 5pm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743200" y="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518"/>
            <a:ext cx="4267200" cy="3297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122" y="1200150"/>
            <a:ext cx="4411756" cy="340908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905000" y="2419350"/>
            <a:ext cx="685800" cy="6858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48400" y="2419350"/>
            <a:ext cx="685800" cy="6858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52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2414</TotalTime>
  <Words>468</Words>
  <Application>Microsoft Macintosh PowerPoint</Application>
  <PresentationFormat>On-screen Show (16:9)</PresentationFormat>
  <Paragraphs>115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ORACLES forecasting Briefing Meteorology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Thursday Routine Flight</vt:lpstr>
      <vt:lpstr>Summary Thursday</vt:lpstr>
      <vt:lpstr>Summary Saturday Target Opt Flight, ER-2?</vt:lpstr>
      <vt:lpstr>Summary Saturday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Susanna</cp:lastModifiedBy>
  <cp:revision>140</cp:revision>
  <dcterms:created xsi:type="dcterms:W3CDTF">2006-08-16T00:00:00Z</dcterms:created>
  <dcterms:modified xsi:type="dcterms:W3CDTF">2016-09-07T06:01:40Z</dcterms:modified>
</cp:coreProperties>
</file>